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charset="0"/>
      <p:bold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marché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chapitre explore la relation dynamique entre les stratégies de marché et les phases d'évolution d'un marché.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examinerons comment l'entreprise développe un ensemble intégré de stratégies selon les différentes phases du marché.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86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77345" y="5571292"/>
            <a:ext cx="1684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21749"/>
            <a:ext cx="2432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Relation dynamique des stratégies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Émergence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et domination de marché. Développer la demande globale pour le produit.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Croissance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Différenciation. Développer la demande préférentielle pour la marque.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Maturité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Segmentation. Répondre à une demande de plus en plus segmentée.</a:t>
            </a:r>
            <a:endParaRPr lang="en-US" sz="175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2C526D2-6A36-7A58-2179-96C447AF1D8C}"/>
              </a:ext>
            </a:extLst>
          </p:cNvPr>
          <p:cNvSpPr/>
          <p:nvPr/>
        </p:nvSpPr>
        <p:spPr>
          <a:xfrm>
            <a:off x="11313369" y="1673094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96DA000D-EC59-EF5C-FDD5-B88E7A2B33BB}"/>
              </a:ext>
            </a:extLst>
          </p:cNvPr>
          <p:cNvSpPr/>
          <p:nvPr/>
        </p:nvSpPr>
        <p:spPr>
          <a:xfrm>
            <a:off x="793789" y="257338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Création et domination de marché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788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Nouvelle conception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Produit/service satisfaisant certains besoins ciblés mieux que la concurrence.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47705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Ratio qualité/prix supérieur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façon de faire nettement supérieure à la concurrence.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503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Investissements importants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Dans les équipements, la distribution, et le développement des compétences.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677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différenciation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croissance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seul produit idéal avec mêmes attributs principaux. Développer la loyauté à sa marque.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10406301" y="27122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technique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69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des caractéristiques du produit. Exemple: serrure électronique.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339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symbolique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d'une image de marque forte. Exemple: Coca-Cola, "le vrai cola".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547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maturité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Plusieurs produits idéaux pour différents segments d'acheteurs.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Gamme de produits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produit s'adresse à un segment précis. Exemple: différents types de cola.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Standardisation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9695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Composants standardisés, procédés communs et distribution intégrée.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177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Envergure géographique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national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Territoire défini par des facteurs politiques, réglementaires ou économiques.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3160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Expansion internationale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Opérations dans plusieurs pays, souvent accélérées par des acquisitions.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Mondialisation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mondiale, produits pour multiples marchés, préférences mondiales.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69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d'avantages de coûts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Produits homogènes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3116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Peu de différenciation possible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Sensibilité au prix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924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Acheteurs très sensibles aux variations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Condition de survie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360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Atteindre le meilleur niveau de coût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stratégie s'applique aux produits comme l'électricité ou le bois de construction, où la différenciation est difficile.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de créneaux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Concentration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Opère sur un segment délaissé par les généralistes.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Spécialisation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Nouvelle façon de desservir un segment. Exemple: Toys"R"Us ou Ferrari.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271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Interstices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20587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Marchés limités avec expertise spécifique. Exemple: Exeltor et ses aiguilles industrielles.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381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Bitter Medium</vt:lpstr>
      <vt:lpstr>Open Sans Bold</vt:lpstr>
      <vt:lpstr>Open Sans</vt:lpstr>
      <vt:lpstr>Open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3</cp:revision>
  <dcterms:created xsi:type="dcterms:W3CDTF">2025-03-18T12:41:06Z</dcterms:created>
  <dcterms:modified xsi:type="dcterms:W3CDTF">2025-04-15T02:23:34Z</dcterms:modified>
</cp:coreProperties>
</file>